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8" r:id="rId8"/>
    <p:sldId id="266" r:id="rId9"/>
    <p:sldId id="262" r:id="rId10"/>
    <p:sldId id="265" r:id="rId11"/>
    <p:sldId id="263" r:id="rId12"/>
    <p:sldId id="264" r:id="rId13"/>
    <p:sldId id="270" r:id="rId14"/>
    <p:sldId id="271" r:id="rId15"/>
    <p:sldId id="261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CED3E41-E2DE-48B7-AD25-2C05D8372D60}" type="datetime4">
              <a:rPr lang="en-US" smtClean="0"/>
              <a:pPr/>
              <a:t>June 16,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June 16,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June 16,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0655-FBEF-4656-A8A9-E7D9EB4F4DEC}" type="datetime4">
              <a:rPr lang="en-US" smtClean="0"/>
              <a:pPr/>
              <a:t>June 16,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2BA2-D035-44CD-B6C5-345CD46C68A9}" type="datetime4">
              <a:rPr lang="en-US" smtClean="0"/>
              <a:pPr/>
              <a:t>June 16,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44D9-E8EB-4DFC-9BAC-8FC5CFB1A919}" type="datetime4">
              <a:rPr lang="en-US" smtClean="0"/>
              <a:pPr/>
              <a:t>June 16,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94904-8048-429B-BF77-F17DA8F8287B}" type="datetime4">
              <a:rPr lang="en-US" smtClean="0"/>
              <a:pPr/>
              <a:t>June 16,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June 16,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June 16,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June 16,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02C6-8B37-41F0-B3E4-774551D1C22F}" type="datetime4">
              <a:rPr lang="en-US" smtClean="0"/>
              <a:pPr/>
              <a:t>June 16,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6441D7B3-F7C5-4013-AC5D-399DD8DB11FA}" type="datetime4">
              <a:rPr lang="en-US" smtClean="0"/>
              <a:pPr/>
              <a:t>June 16,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8D1B-BB73-41B2-8202-C6678B761557}" type="datetime4">
              <a:rPr lang="en-US" smtClean="0"/>
              <a:pPr/>
              <a:t>June 16,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June 16,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June 16,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1E46-B9AD-4605-BA48-F4BA770367EA}" type="datetime4">
              <a:rPr lang="en-US" smtClean="0"/>
              <a:pPr/>
              <a:t>June 16,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4492-1D66-40E5-BF5F-8AE5B76A3760}" type="datetime4">
              <a:rPr lang="en-US" smtClean="0"/>
              <a:pPr/>
              <a:t>June 16,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June 16,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6441D7B3-F7C5-4013-AC5D-399DD8DB11FA}" type="datetime4">
              <a:rPr lang="en-US" smtClean="0"/>
              <a:pPr/>
              <a:t>June 16,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63" r:id="rId15"/>
    <p:sldLayoutId id="2147483964" r:id="rId16"/>
    <p:sldLayoutId id="2147483965" r:id="rId17"/>
    <p:sldLayoutId id="2147483966" r:id="rId18"/>
    <p:sldLayoutId id="2147483967" r:id="rId19"/>
    <p:sldLayoutId id="2147483968" r:id="rId20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Priest River Junior High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We’re glad you are here!!!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26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90 – 100%		A</a:t>
            </a:r>
          </a:p>
          <a:p>
            <a:r>
              <a:rPr lang="en-US" dirty="0" smtClean="0"/>
              <a:t>80 – 89%		B</a:t>
            </a:r>
          </a:p>
          <a:p>
            <a:r>
              <a:rPr lang="en-US" dirty="0" smtClean="0"/>
              <a:t>70 – 79%		C</a:t>
            </a:r>
          </a:p>
          <a:p>
            <a:r>
              <a:rPr lang="en-US" dirty="0" smtClean="0"/>
              <a:t>60 – 69%		D</a:t>
            </a:r>
          </a:p>
          <a:p>
            <a:r>
              <a:rPr lang="en-US" dirty="0" smtClean="0"/>
              <a:t>59% and below	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81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Athletics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Student athletes must maintain a 2.0 GPA </a:t>
            </a:r>
            <a:r>
              <a:rPr lang="en-US" dirty="0" smtClean="0"/>
              <a:t>to </a:t>
            </a:r>
            <a:r>
              <a:rPr lang="en-US" dirty="0" smtClean="0"/>
              <a:t>be eligible for sports.</a:t>
            </a:r>
          </a:p>
          <a:p>
            <a:r>
              <a:rPr lang="en-US" dirty="0" smtClean="0"/>
              <a:t>Girls Volleyball</a:t>
            </a:r>
          </a:p>
          <a:p>
            <a:r>
              <a:rPr lang="en-US" dirty="0" smtClean="0"/>
              <a:t>Football</a:t>
            </a:r>
          </a:p>
          <a:p>
            <a:r>
              <a:rPr lang="en-US" dirty="0" smtClean="0"/>
              <a:t>Cross Country</a:t>
            </a:r>
          </a:p>
          <a:p>
            <a:r>
              <a:rPr lang="en-US" dirty="0" smtClean="0"/>
              <a:t>Wrestling</a:t>
            </a:r>
          </a:p>
          <a:p>
            <a:r>
              <a:rPr lang="en-US" dirty="0" smtClean="0"/>
              <a:t>Boys / Girls Basketball</a:t>
            </a:r>
          </a:p>
          <a:p>
            <a:r>
              <a:rPr lang="en-US" dirty="0" smtClean="0"/>
              <a:t>Boys / Girls Track</a:t>
            </a:r>
          </a:p>
          <a:p>
            <a:r>
              <a:rPr lang="en-US" dirty="0" smtClean="0"/>
              <a:t>Cheerleading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57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PRJH Paperwork and other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Athletics – Before students can practice or play they must have verification of:</a:t>
            </a:r>
          </a:p>
          <a:p>
            <a:pPr lvl="1"/>
            <a:r>
              <a:rPr lang="en-US" dirty="0" smtClean="0"/>
              <a:t>Physical </a:t>
            </a:r>
            <a:r>
              <a:rPr lang="en-US" dirty="0"/>
              <a:t>(easiest to do before school </a:t>
            </a:r>
            <a:r>
              <a:rPr lang="en-US" dirty="0" smtClean="0"/>
              <a:t>starts / good for two years)</a:t>
            </a:r>
          </a:p>
          <a:p>
            <a:pPr lvl="1"/>
            <a:r>
              <a:rPr lang="en-US" dirty="0" smtClean="0"/>
              <a:t>Proof of insurance</a:t>
            </a:r>
          </a:p>
          <a:p>
            <a:pPr lvl="1"/>
            <a:r>
              <a:rPr lang="en-US" dirty="0" smtClean="0"/>
              <a:t>Athletic code signature</a:t>
            </a:r>
          </a:p>
          <a:p>
            <a:pPr lvl="1"/>
            <a:r>
              <a:rPr lang="en-US" dirty="0" smtClean="0"/>
              <a:t>Travel card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dirty="0" smtClean="0"/>
              <a:t>oncussion test (done first week of school by school staff)</a:t>
            </a:r>
          </a:p>
          <a:p>
            <a:r>
              <a:rPr lang="en-US" dirty="0" smtClean="0"/>
              <a:t>Immunizations</a:t>
            </a:r>
          </a:p>
          <a:p>
            <a:r>
              <a:rPr lang="en-US" dirty="0" smtClean="0"/>
              <a:t>Update student information</a:t>
            </a:r>
          </a:p>
          <a:p>
            <a:pPr lvl="1"/>
            <a:r>
              <a:rPr lang="en-US" dirty="0" smtClean="0"/>
              <a:t>Family </a:t>
            </a:r>
            <a:r>
              <a:rPr lang="en-US" smtClean="0"/>
              <a:t>ID System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5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Supplies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4206240" cy="3604957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400" b="1" u="sng" dirty="0" smtClean="0"/>
              <a:t>Classroom Supplies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b="1" u="sng" dirty="0"/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3 </a:t>
            </a:r>
            <a:r>
              <a:rPr lang="en-US" sz="2000" dirty="0"/>
              <a:t>RING ZIP UP BINDER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LINED </a:t>
            </a:r>
            <a:r>
              <a:rPr lang="en-US" sz="2000" dirty="0"/>
              <a:t>NOTEBOOK PAPER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2 </a:t>
            </a:r>
            <a:r>
              <a:rPr lang="en-US" sz="2000" dirty="0"/>
              <a:t>NOTEBOOKS (SCIENCE AND MATH)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DIVIDERS </a:t>
            </a:r>
            <a:r>
              <a:rPr lang="en-US" sz="2000" dirty="0"/>
              <a:t>OR FOLDERS FOR EACH CLASS (6 CLASSES)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PENCIL/PEN </a:t>
            </a:r>
            <a:r>
              <a:rPr lang="en-US" sz="2000" dirty="0"/>
              <a:t>POUCH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RULER</a:t>
            </a:r>
            <a:endParaRPr lang="en-US" sz="2000" dirty="0"/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ERASERS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HIGHLIGHTERS</a:t>
            </a:r>
            <a:endParaRPr lang="en-US" sz="2000" dirty="0"/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#</a:t>
            </a:r>
            <a:r>
              <a:rPr lang="en-US" sz="2000" dirty="0"/>
              <a:t>2 PENCILS (Needed Daily All Year)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1 </a:t>
            </a:r>
            <a:r>
              <a:rPr lang="en-US" sz="2000" dirty="0"/>
              <a:t>PKG.PENS - BLACK OR BLUE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COLORED </a:t>
            </a:r>
            <a:r>
              <a:rPr lang="en-US" sz="2000" dirty="0"/>
              <a:t>PENCILS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3X5 </a:t>
            </a:r>
            <a:r>
              <a:rPr lang="en-US" sz="2000" dirty="0"/>
              <a:t>NOTE CARDS (300 FOR HISTORY)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SCISSORS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32121" y="1735139"/>
            <a:ext cx="3346704" cy="2608261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b="1" u="sng" dirty="0" smtClean="0"/>
              <a:t>P.E</a:t>
            </a:r>
            <a:r>
              <a:rPr lang="en-US" sz="2900" b="1" u="sng" dirty="0"/>
              <a:t>. </a:t>
            </a:r>
            <a:r>
              <a:rPr lang="en-US" sz="2900" b="1" u="sng" dirty="0" smtClean="0"/>
              <a:t>Supplies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600" b="1" u="sng" dirty="0"/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 smtClean="0"/>
              <a:t>PE </a:t>
            </a:r>
            <a:r>
              <a:rPr lang="en-US" sz="1900" dirty="0"/>
              <a:t>SHOES – NO BLACK SOLES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 smtClean="0"/>
              <a:t>SCHOOL </a:t>
            </a:r>
            <a:r>
              <a:rPr lang="en-US" sz="1900" dirty="0"/>
              <a:t>APPROPRIATE T-SHIRT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 smtClean="0"/>
              <a:t>SCHOOL </a:t>
            </a:r>
            <a:r>
              <a:rPr lang="en-US" sz="1900" dirty="0"/>
              <a:t>APPROPIRATE GYM SHORTS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 smtClean="0"/>
              <a:t>ANTIPERSPIRANT </a:t>
            </a:r>
            <a:r>
              <a:rPr lang="en-US" sz="1900" dirty="0"/>
              <a:t>/ DEODORANT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 smtClean="0"/>
              <a:t>HAIR </a:t>
            </a:r>
            <a:r>
              <a:rPr lang="en-US" sz="1900" dirty="0"/>
              <a:t>TIES FOR LONG HAIR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88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 to be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754112" cy="4056062"/>
          </a:xfrm>
        </p:spPr>
        <p:txBody>
          <a:bodyPr/>
          <a:lstStyle/>
          <a:p>
            <a:r>
              <a:rPr lang="en-US" dirty="0" smtClean="0"/>
              <a:t>PRJH </a:t>
            </a:r>
            <a:r>
              <a:rPr lang="en-US" dirty="0" smtClean="0"/>
              <a:t>is </a:t>
            </a:r>
            <a:r>
              <a:rPr lang="en-US" dirty="0" smtClean="0"/>
              <a:t>looking for Parents to be a part of our community</a:t>
            </a:r>
          </a:p>
          <a:p>
            <a:pPr lvl="1"/>
            <a:r>
              <a:rPr lang="en-US" dirty="0" smtClean="0"/>
              <a:t>Volunteer at school events</a:t>
            </a:r>
          </a:p>
          <a:p>
            <a:pPr lvl="1"/>
            <a:r>
              <a:rPr lang="en-US" dirty="0" smtClean="0"/>
              <a:t>Volunteer in our after school program</a:t>
            </a:r>
          </a:p>
          <a:p>
            <a:pPr lvl="1"/>
            <a:r>
              <a:rPr lang="en-US" dirty="0" smtClean="0"/>
              <a:t>Be a PTO officer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Sign-up in the school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1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 answers?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ask one of us</a:t>
            </a:r>
          </a:p>
          <a:p>
            <a:pPr lvl="1"/>
            <a:r>
              <a:rPr lang="en-US" dirty="0"/>
              <a:t>Teachers</a:t>
            </a:r>
          </a:p>
          <a:p>
            <a:pPr lvl="1"/>
            <a:r>
              <a:rPr lang="en-US" dirty="0" smtClean="0"/>
              <a:t>Principal</a:t>
            </a:r>
            <a:endParaRPr lang="en-US" dirty="0"/>
          </a:p>
          <a:p>
            <a:pPr lvl="1"/>
            <a:r>
              <a:rPr lang="en-US" dirty="0"/>
              <a:t>Counselor</a:t>
            </a:r>
          </a:p>
          <a:p>
            <a:pPr lvl="1"/>
            <a:r>
              <a:rPr lang="en-US" dirty="0"/>
              <a:t>School staff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We’re here to help you make the change to PRJH.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8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 &amp;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dist">
              <a:buNone/>
            </a:pPr>
            <a:endParaRPr lang="en-US" sz="3600" dirty="0" smtClean="0"/>
          </a:p>
          <a:p>
            <a:pPr marL="0" indent="0" algn="dist">
              <a:buNone/>
            </a:pPr>
            <a:r>
              <a:rPr lang="en-US" sz="3600" dirty="0" smtClean="0"/>
              <a:t>Questions?????????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0932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Strive for Greatness!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WBCSD Mission Statement:</a:t>
            </a:r>
          </a:p>
          <a:p>
            <a:r>
              <a:rPr lang="en-US" dirty="0" smtClean="0"/>
              <a:t>Success of </a:t>
            </a:r>
            <a:r>
              <a:rPr lang="en-US" u="sng" dirty="0" smtClean="0"/>
              <a:t>ALL</a:t>
            </a:r>
            <a:r>
              <a:rPr lang="en-US" dirty="0" smtClean="0"/>
              <a:t> with the</a:t>
            </a:r>
          </a:p>
          <a:p>
            <a:r>
              <a:rPr lang="en-US" dirty="0" smtClean="0"/>
              <a:t>Understanding that</a:t>
            </a:r>
          </a:p>
          <a:p>
            <a:r>
              <a:rPr lang="en-US" dirty="0" smtClean="0"/>
              <a:t>Community, parents, students, and educators</a:t>
            </a:r>
          </a:p>
          <a:p>
            <a:r>
              <a:rPr lang="en-US" dirty="0" smtClean="0"/>
              <a:t>Come together in a safe, supportive environment to</a:t>
            </a:r>
          </a:p>
          <a:p>
            <a:r>
              <a:rPr lang="en-US" dirty="0" smtClean="0"/>
              <a:t>Empower the </a:t>
            </a:r>
          </a:p>
          <a:p>
            <a:r>
              <a:rPr lang="en-US" dirty="0" smtClean="0"/>
              <a:t>Students to make positive lifelong choices.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47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differences???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Elementary school</a:t>
            </a:r>
          </a:p>
          <a:p>
            <a:pPr lvl="1"/>
            <a:r>
              <a:rPr lang="en-US" dirty="0" smtClean="0"/>
              <a:t>1-3 </a:t>
            </a:r>
            <a:r>
              <a:rPr lang="en-US" dirty="0"/>
              <a:t>CORE teacher </a:t>
            </a:r>
          </a:p>
          <a:p>
            <a:pPr lvl="1"/>
            <a:r>
              <a:rPr lang="en-US" dirty="0"/>
              <a:t>PE once a week - PE shoes required</a:t>
            </a:r>
          </a:p>
          <a:p>
            <a:pPr lvl="1"/>
            <a:r>
              <a:rPr lang="en-US" dirty="0"/>
              <a:t>Music once a week</a:t>
            </a:r>
          </a:p>
          <a:p>
            <a:pPr lvl="1"/>
            <a:r>
              <a:rPr lang="en-US" dirty="0"/>
              <a:t>Support classes</a:t>
            </a:r>
          </a:p>
          <a:p>
            <a:pPr lvl="1"/>
            <a:r>
              <a:rPr lang="en-US" dirty="0"/>
              <a:t>2 recesses + lunch recess</a:t>
            </a:r>
          </a:p>
          <a:p>
            <a:pPr lvl="1"/>
            <a:r>
              <a:rPr lang="en-US" dirty="0"/>
              <a:t>Limited homework</a:t>
            </a:r>
          </a:p>
          <a:p>
            <a:pPr lvl="1"/>
            <a:endParaRPr lang="en-US" dirty="0"/>
          </a:p>
          <a:p>
            <a:r>
              <a:rPr lang="en-US" b="1" dirty="0"/>
              <a:t>Junior High</a:t>
            </a:r>
          </a:p>
          <a:p>
            <a:pPr lvl="1"/>
            <a:r>
              <a:rPr lang="en-US" dirty="0"/>
              <a:t>4 CORE teachers – </a:t>
            </a:r>
            <a:r>
              <a:rPr lang="en-US" sz="1800" dirty="0"/>
              <a:t>English, Math, Social Studies, Science</a:t>
            </a:r>
          </a:p>
          <a:p>
            <a:pPr lvl="1"/>
            <a:r>
              <a:rPr lang="en-US" sz="2000" dirty="0"/>
              <a:t>PE daily – required to dress down </a:t>
            </a:r>
            <a:r>
              <a:rPr lang="en-US" sz="2000" dirty="0" smtClean="0"/>
              <a:t>in appropriate </a:t>
            </a:r>
            <a:r>
              <a:rPr lang="en-US" sz="2000" dirty="0"/>
              <a:t>PE </a:t>
            </a:r>
            <a:r>
              <a:rPr lang="en-US" sz="2000" dirty="0" smtClean="0"/>
              <a:t>clothing.</a:t>
            </a:r>
            <a:endParaRPr lang="en-US" sz="2000" dirty="0"/>
          </a:p>
          <a:p>
            <a:pPr lvl="1"/>
            <a:r>
              <a:rPr lang="en-US" sz="2000" dirty="0"/>
              <a:t>Elective -  daily </a:t>
            </a:r>
          </a:p>
          <a:p>
            <a:pPr lvl="1"/>
            <a:r>
              <a:rPr lang="en-US" sz="2000" dirty="0"/>
              <a:t>Support classes daily</a:t>
            </a:r>
          </a:p>
          <a:p>
            <a:pPr lvl="1"/>
            <a:r>
              <a:rPr lang="en-US" sz="2000" dirty="0"/>
              <a:t>Lunch break </a:t>
            </a:r>
          </a:p>
          <a:p>
            <a:pPr lvl="1"/>
            <a:r>
              <a:rPr lang="en-US" sz="2000" dirty="0"/>
              <a:t>Nightly homework or studying </a:t>
            </a:r>
            <a:r>
              <a:rPr lang="en-US" sz="2000" dirty="0" smtClean="0"/>
              <a:t>(should be 1 hour minimum / may </a:t>
            </a:r>
            <a:r>
              <a:rPr lang="en-US" sz="2000" dirty="0"/>
              <a:t>be in multiple classes)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64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embrace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Elementary School</a:t>
            </a:r>
          </a:p>
          <a:p>
            <a:pPr lvl="1"/>
            <a:r>
              <a:rPr lang="en-US" sz="1800" dirty="0"/>
              <a:t>Grades – standards based</a:t>
            </a:r>
          </a:p>
          <a:p>
            <a:pPr lvl="1"/>
            <a:r>
              <a:rPr lang="en-US" sz="1800" dirty="0" smtClean="0"/>
              <a:t>One - three teachers </a:t>
            </a:r>
            <a:r>
              <a:rPr lang="en-US" sz="1800" dirty="0"/>
              <a:t>to track student work (all subjects)</a:t>
            </a:r>
          </a:p>
          <a:p>
            <a:pPr lvl="1"/>
            <a:r>
              <a:rPr lang="en-US" sz="1800" dirty="0"/>
              <a:t>One teacher for parent contact</a:t>
            </a:r>
          </a:p>
          <a:p>
            <a:pPr lvl="1"/>
            <a:r>
              <a:rPr lang="en-US" sz="1800" dirty="0"/>
              <a:t>Attendance  notes / questions – typically given to teacher</a:t>
            </a:r>
          </a:p>
          <a:p>
            <a:pPr lvl="1"/>
            <a:r>
              <a:rPr lang="en-US" sz="1800" dirty="0"/>
              <a:t>Class parties to celebrate</a:t>
            </a:r>
          </a:p>
          <a:p>
            <a:r>
              <a:rPr lang="en-US" b="1" dirty="0"/>
              <a:t>Junior High</a:t>
            </a:r>
          </a:p>
          <a:p>
            <a:pPr lvl="1"/>
            <a:r>
              <a:rPr lang="en-US" sz="1800" dirty="0"/>
              <a:t>Grades –  letter grades based on points and percentages (A-F)</a:t>
            </a:r>
          </a:p>
          <a:p>
            <a:pPr lvl="1"/>
            <a:r>
              <a:rPr lang="en-US" sz="1800" dirty="0"/>
              <a:t>Each CORE teacher has 80-100 students to track work</a:t>
            </a:r>
          </a:p>
          <a:p>
            <a:pPr lvl="1"/>
            <a:r>
              <a:rPr lang="en-US" sz="1800" dirty="0"/>
              <a:t>Multiple teachers to </a:t>
            </a:r>
            <a:r>
              <a:rPr lang="en-US" sz="1800" dirty="0" smtClean="0"/>
              <a:t>contact (principal and/or counselor can coordinate)</a:t>
            </a:r>
            <a:endParaRPr lang="en-US" sz="1800" dirty="0"/>
          </a:p>
          <a:p>
            <a:pPr lvl="1"/>
            <a:r>
              <a:rPr lang="en-US" sz="1800" dirty="0"/>
              <a:t>Attendance notes / questions – school secretary</a:t>
            </a:r>
          </a:p>
          <a:p>
            <a:pPr lvl="1"/>
            <a:r>
              <a:rPr lang="en-US" sz="1800" dirty="0"/>
              <a:t>School dances to </a:t>
            </a:r>
            <a:r>
              <a:rPr lang="en-US" sz="1800" dirty="0" smtClean="0"/>
              <a:t>celebrate academic &amp; behavioral success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57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3237"/>
            <a:ext cx="7313613" cy="2141758"/>
          </a:xfrm>
        </p:spPr>
        <p:txBody>
          <a:bodyPr/>
          <a:lstStyle/>
          <a:p>
            <a:r>
              <a:rPr lang="en-US" dirty="0" smtClean="0"/>
              <a:t>How to help your child transition to the workload of junior high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62840"/>
            <a:ext cx="7313613" cy="302835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Your child may need help with</a:t>
            </a:r>
          </a:p>
          <a:p>
            <a:pPr lvl="1"/>
            <a:r>
              <a:rPr lang="en-US" dirty="0"/>
              <a:t>Organizing a </a:t>
            </a:r>
            <a:r>
              <a:rPr lang="en-US" dirty="0" smtClean="0"/>
              <a:t>study/homework place – minimum of 1 hour night</a:t>
            </a:r>
            <a:endParaRPr lang="en-US" dirty="0"/>
          </a:p>
          <a:p>
            <a:pPr lvl="1"/>
            <a:r>
              <a:rPr lang="en-US" dirty="0"/>
              <a:t>Organizing his/her binder </a:t>
            </a:r>
          </a:p>
          <a:p>
            <a:pPr lvl="1"/>
            <a:r>
              <a:rPr lang="en-US" dirty="0"/>
              <a:t>Keeping school supplies in one place (a plastic tote, on a shelf, in a drawer, in a basket, etc.)</a:t>
            </a:r>
          </a:p>
          <a:p>
            <a:pPr lvl="1"/>
            <a:r>
              <a:rPr lang="en-US" dirty="0"/>
              <a:t>Checking grades on </a:t>
            </a:r>
            <a:r>
              <a:rPr lang="en-US" dirty="0" smtClean="0"/>
              <a:t>the student information system – recommended to do every Thursday</a:t>
            </a:r>
            <a:endParaRPr lang="en-US" dirty="0"/>
          </a:p>
          <a:p>
            <a:pPr lvl="1"/>
            <a:r>
              <a:rPr lang="en-US" dirty="0"/>
              <a:t>Writing down assignments in his/her agenda</a:t>
            </a:r>
          </a:p>
          <a:p>
            <a:pPr lvl="1"/>
            <a:r>
              <a:rPr lang="en-US" dirty="0"/>
              <a:t>Turning work in</a:t>
            </a:r>
          </a:p>
          <a:p>
            <a:pPr lvl="1"/>
            <a:r>
              <a:rPr lang="en-US" dirty="0"/>
              <a:t>Keeping work until he/she verifies the teacher entered the grade correctly in the electronic grade book</a:t>
            </a:r>
          </a:p>
          <a:p>
            <a:pPr lvl="1"/>
            <a:r>
              <a:rPr lang="en-US" dirty="0"/>
              <a:t>Organizing book bag / backpack </a:t>
            </a:r>
            <a:r>
              <a:rPr lang="en-US" dirty="0" smtClean="0"/>
              <a:t>/ other items the </a:t>
            </a:r>
            <a:r>
              <a:rPr lang="en-US" dirty="0"/>
              <a:t>night before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1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Shifts in developmental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Physical changes – hormones, hygiene and maturation</a:t>
            </a:r>
          </a:p>
          <a:p>
            <a:r>
              <a:rPr lang="en-US" dirty="0"/>
              <a:t>Psychological changes – new patterns of thinking</a:t>
            </a:r>
          </a:p>
          <a:p>
            <a:r>
              <a:rPr lang="en-US" dirty="0"/>
              <a:t>Emotional changes – mood swings</a:t>
            </a:r>
          </a:p>
          <a:p>
            <a:r>
              <a:rPr lang="en-US" dirty="0"/>
              <a:t>Peer changes – shifting of friends &amp; making new friends</a:t>
            </a:r>
          </a:p>
          <a:p>
            <a:r>
              <a:rPr lang="en-US" dirty="0"/>
              <a:t>Family relation changes – becoming independent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charset="2"/>
              <a:buChar char="v"/>
            </a:pPr>
            <a:r>
              <a:rPr lang="en-US" dirty="0"/>
              <a:t>Keep in mind girls tend to mature 2 years faster than boys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00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independent learner skills for JH and beyond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Making time in the family schedule for </a:t>
            </a:r>
            <a:r>
              <a:rPr lang="en-US" dirty="0" smtClean="0"/>
              <a:t>studying/homework</a:t>
            </a:r>
            <a:endParaRPr lang="en-US" dirty="0"/>
          </a:p>
          <a:p>
            <a:r>
              <a:rPr lang="en-US" dirty="0"/>
              <a:t>Minimizing absences</a:t>
            </a:r>
          </a:p>
          <a:p>
            <a:r>
              <a:rPr lang="en-US" dirty="0" smtClean="0"/>
              <a:t>Allow your child to make mistakes</a:t>
            </a:r>
          </a:p>
          <a:p>
            <a:r>
              <a:rPr lang="en-US" dirty="0" smtClean="0"/>
              <a:t>Support without rescuing</a:t>
            </a:r>
          </a:p>
          <a:p>
            <a:r>
              <a:rPr lang="en-US" dirty="0" smtClean="0"/>
              <a:t>Trust and verify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Please ask if you need support from us during this transition.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67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Pathways to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must earn a minimum of 10 credits per year to remain on track for high school graduation</a:t>
            </a:r>
          </a:p>
          <a:p>
            <a:r>
              <a:rPr lang="en-US" dirty="0" smtClean="0"/>
              <a:t>Credits are earned for successful completion of a class</a:t>
            </a:r>
          </a:p>
          <a:p>
            <a:r>
              <a:rPr lang="en-US" dirty="0" smtClean="0"/>
              <a:t>PRJH students have the potential to earn 12 credits total each year</a:t>
            </a:r>
          </a:p>
          <a:p>
            <a:r>
              <a:rPr lang="en-US" dirty="0" smtClean="0"/>
              <a:t>Failing a CORE class (LA, Math, Science, Social Studies) may result in a credit recovery class the following semester or summer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2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Extracurricular </a:t>
            </a:r>
            <a:br>
              <a:rPr lang="en-US" dirty="0" smtClean="0"/>
            </a:br>
            <a:r>
              <a:rPr lang="en-US" dirty="0" smtClean="0"/>
              <a:t>Programs at PRJH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Honor Society (3.5 or higher GPA)</a:t>
            </a:r>
          </a:p>
          <a:p>
            <a:r>
              <a:rPr lang="en-US" dirty="0" smtClean="0"/>
              <a:t>After School Program</a:t>
            </a:r>
          </a:p>
          <a:p>
            <a:r>
              <a:rPr lang="en-US" dirty="0" smtClean="0"/>
              <a:t>Advanced Opportunities Program</a:t>
            </a:r>
          </a:p>
          <a:p>
            <a:r>
              <a:rPr lang="en-US" dirty="0" smtClean="0"/>
              <a:t>Athletics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50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115</TotalTime>
  <Words>752</Words>
  <Application>Microsoft Office PowerPoint</Application>
  <PresentationFormat>On-screen Show (4:3)</PresentationFormat>
  <Paragraphs>145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Goudy Old Style</vt:lpstr>
      <vt:lpstr>Impact</vt:lpstr>
      <vt:lpstr>Rockwell</vt:lpstr>
      <vt:lpstr>Wingdings</vt:lpstr>
      <vt:lpstr>Inkwell</vt:lpstr>
      <vt:lpstr>Welcome to Priest River Junior High</vt:lpstr>
      <vt:lpstr>Strive for Greatness!</vt:lpstr>
      <vt:lpstr>What are the differences???</vt:lpstr>
      <vt:lpstr>Changes to embrace</vt:lpstr>
      <vt:lpstr>How to help your child transition to the workload of junior high</vt:lpstr>
      <vt:lpstr>Shifts in developmental needs</vt:lpstr>
      <vt:lpstr>Building independent learner skills for JH and beyond</vt:lpstr>
      <vt:lpstr>Pathways to Promotion</vt:lpstr>
      <vt:lpstr>Extracurricular  Programs at PRJH</vt:lpstr>
      <vt:lpstr>Grading scale</vt:lpstr>
      <vt:lpstr>Athletics</vt:lpstr>
      <vt:lpstr>PRJH Paperwork and other requirements</vt:lpstr>
      <vt:lpstr>School Supplies</vt:lpstr>
      <vt:lpstr>Want to be involved?</vt:lpstr>
      <vt:lpstr>Looking for answers?</vt:lpstr>
      <vt:lpstr>Q &amp; 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Priest River Junior High</dc:title>
  <dc:creator>Lynn Bridges</dc:creator>
  <cp:lastModifiedBy>Amber M. Williams</cp:lastModifiedBy>
  <cp:revision>31</cp:revision>
  <dcterms:created xsi:type="dcterms:W3CDTF">2015-05-26T22:41:30Z</dcterms:created>
  <dcterms:modified xsi:type="dcterms:W3CDTF">2021-06-16T19:24:35Z</dcterms:modified>
</cp:coreProperties>
</file>